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54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20CB-1119-4CF6-9E78-50D6054F30B0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99C1-7789-46F4-8E7C-589D296C524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253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20CB-1119-4CF6-9E78-50D6054F30B0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99C1-7789-46F4-8E7C-589D296C5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96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20CB-1119-4CF6-9E78-50D6054F30B0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99C1-7789-46F4-8E7C-589D296C5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90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20CB-1119-4CF6-9E78-50D6054F30B0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99C1-7789-46F4-8E7C-589D296C5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788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20CB-1119-4CF6-9E78-50D6054F30B0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99C1-7789-46F4-8E7C-589D296C524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507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20CB-1119-4CF6-9E78-50D6054F30B0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99C1-7789-46F4-8E7C-589D296C5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83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20CB-1119-4CF6-9E78-50D6054F30B0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99C1-7789-46F4-8E7C-589D296C5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85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20CB-1119-4CF6-9E78-50D6054F30B0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99C1-7789-46F4-8E7C-589D296C5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123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20CB-1119-4CF6-9E78-50D6054F30B0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99C1-7789-46F4-8E7C-589D296C5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67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D1720CB-1119-4CF6-9E78-50D6054F30B0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1999C1-7789-46F4-8E7C-589D296C5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38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20CB-1119-4CF6-9E78-50D6054F30B0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99C1-7789-46F4-8E7C-589D296C5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3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D1720CB-1119-4CF6-9E78-50D6054F30B0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A1999C1-7789-46F4-8E7C-589D296C524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15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014FC3-C8EE-4B9A-BAB5-44C0BFB055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Basic Life Support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153684A-370F-48A3-A733-884C8C7A89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Seyed</a:t>
            </a:r>
            <a:r>
              <a:rPr lang="en-US" dirty="0"/>
              <a:t> Pouya </a:t>
            </a:r>
            <a:r>
              <a:rPr lang="en-US" dirty="0" err="1"/>
              <a:t>Paknezhad</a:t>
            </a:r>
            <a:r>
              <a:rPr lang="en-US" dirty="0"/>
              <a:t>, MD</a:t>
            </a:r>
          </a:p>
          <a:p>
            <a:r>
              <a:rPr lang="en-US" dirty="0"/>
              <a:t>Assistant professor of emergency medicine</a:t>
            </a:r>
          </a:p>
          <a:p>
            <a:r>
              <a:rPr lang="en-US" dirty="0"/>
              <a:t>TUOMS </a:t>
            </a:r>
          </a:p>
        </p:txBody>
      </p:sp>
    </p:spTree>
    <p:extLst>
      <p:ext uri="{BB962C8B-B14F-4D97-AF65-F5344CB8AC3E}">
        <p14:creationId xmlns:p14="http://schemas.microsoft.com/office/powerpoint/2010/main" val="2477867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2887EA-D7EE-435C-A76A-43EB00564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9A6951A-C6C4-4A21-90F0-BDC9436446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637" y="2355086"/>
            <a:ext cx="6833051" cy="3005079"/>
          </a:xfrm>
        </p:spPr>
      </p:pic>
    </p:spTree>
    <p:extLst>
      <p:ext uri="{BB962C8B-B14F-4D97-AF65-F5344CB8AC3E}">
        <p14:creationId xmlns:p14="http://schemas.microsoft.com/office/powerpoint/2010/main" val="2096333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20AAF0-0079-448B-994F-8EEF1A951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7441647-0BFA-4151-B60E-06DB7EF9F4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846263"/>
            <a:ext cx="4022725" cy="4022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D8B1977-5A1F-4B4C-ADA8-CFE7876464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525" y="3010659"/>
            <a:ext cx="3709040" cy="29672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D745410-60AA-4E73-8284-C7C223AAE9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967"/>
            <a:ext cx="4208105" cy="420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92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C57168-5D55-4FD7-98D6-F379201E9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340D47F-1CAA-44A1-B7CF-37317B25F4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882" y="1846263"/>
            <a:ext cx="6808561" cy="4022725"/>
          </a:xfrm>
        </p:spPr>
      </p:pic>
    </p:spTree>
    <p:extLst>
      <p:ext uri="{BB962C8B-B14F-4D97-AF65-F5344CB8AC3E}">
        <p14:creationId xmlns:p14="http://schemas.microsoft.com/office/powerpoint/2010/main" val="3839264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E221E7-AC11-48C0-9B1E-69B35EE03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Questions?????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B35C34-51BD-4DC4-8204-2C9F67174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683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321B0A-C1FC-4FF8-835E-3A210A9DC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C09BE7D-3F1D-468E-B529-FCC4E31CA3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172" y="1600365"/>
            <a:ext cx="3797656" cy="4379115"/>
          </a:xfrm>
        </p:spPr>
      </p:pic>
    </p:spTree>
    <p:extLst>
      <p:ext uri="{BB962C8B-B14F-4D97-AF65-F5344CB8AC3E}">
        <p14:creationId xmlns:p14="http://schemas.microsoft.com/office/powerpoint/2010/main" val="8710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446986-1D1C-4D91-AA0B-1D903AFF0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27A3236-B46D-4BC1-800E-764AF76B90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502" y="162508"/>
            <a:ext cx="4448995" cy="6014455"/>
          </a:xfrm>
        </p:spPr>
      </p:pic>
    </p:spTree>
    <p:extLst>
      <p:ext uri="{BB962C8B-B14F-4D97-AF65-F5344CB8AC3E}">
        <p14:creationId xmlns:p14="http://schemas.microsoft.com/office/powerpoint/2010/main" val="1409646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18E531-C593-4BCC-8F0B-A10A00825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767232C-087D-4C7A-B05F-8500400A46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066" y="795258"/>
            <a:ext cx="7939868" cy="179085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669CC0E-A6ED-41D5-B20C-027D7CD456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815" y="2704298"/>
            <a:ext cx="9002370" cy="179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723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BEE3B6-EC6D-4018-B373-4CA9DF66A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22BFFD59-0304-4089-8B31-692ED82702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444" y="1772816"/>
            <a:ext cx="7659111" cy="2219533"/>
          </a:xfrm>
        </p:spPr>
      </p:pic>
    </p:spTree>
    <p:extLst>
      <p:ext uri="{BB962C8B-B14F-4D97-AF65-F5344CB8AC3E}">
        <p14:creationId xmlns:p14="http://schemas.microsoft.com/office/powerpoint/2010/main" val="1369219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03B36E-E458-4C32-8D91-2FE9B7C9A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DC0211F5-88E6-4C59-A9A2-5B0A8F9EAB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676" y="365125"/>
            <a:ext cx="7550647" cy="5662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8191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A755E0-DAE1-4DF4-811A-E941CA7D4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56D17FC-B734-4CBF-B07F-B456070226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7" y="1690688"/>
            <a:ext cx="8685386" cy="2652026"/>
          </a:xfrm>
        </p:spPr>
      </p:pic>
    </p:spTree>
    <p:extLst>
      <p:ext uri="{BB962C8B-B14F-4D97-AF65-F5344CB8AC3E}">
        <p14:creationId xmlns:p14="http://schemas.microsoft.com/office/powerpoint/2010/main" val="1626089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78EB4D-55BC-41BF-A3BE-CE57AE193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F42378A5-8051-4553-8E25-43428AF91B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074" y="263347"/>
            <a:ext cx="8003852" cy="5146806"/>
          </a:xfrm>
        </p:spPr>
      </p:pic>
    </p:spTree>
    <p:extLst>
      <p:ext uri="{BB962C8B-B14F-4D97-AF65-F5344CB8AC3E}">
        <p14:creationId xmlns:p14="http://schemas.microsoft.com/office/powerpoint/2010/main" val="2229136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92D6B7-6BBA-477F-8A48-26A1D25AF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90DF2A-5A63-4FC9-9821-A65D12BE7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Push hard ( at least for 5 cm)</a:t>
            </a:r>
          </a:p>
          <a:p>
            <a:r>
              <a:rPr lang="en-US" dirty="0"/>
              <a:t>Push fast ( push for 100-120 /min )</a:t>
            </a:r>
          </a:p>
          <a:p>
            <a:r>
              <a:rPr lang="en-US" dirty="0"/>
              <a:t>Let the chest for recoil</a:t>
            </a:r>
          </a:p>
          <a:p>
            <a:r>
              <a:rPr lang="en-US" dirty="0"/>
              <a:t>Minimize interruption</a:t>
            </a:r>
          </a:p>
          <a:p>
            <a:r>
              <a:rPr lang="en-US" dirty="0"/>
              <a:t>Avoid hyperventilation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60C9479-FEF2-4998-827D-4C1EE8E64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294" y="1724819"/>
            <a:ext cx="3152775" cy="2276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85D60B8-6294-4DDC-BE7C-4ACA61C2D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403" y="4625975"/>
            <a:ext cx="55245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92202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47</TotalTime>
  <Words>43</Words>
  <Application>Microsoft Office PowerPoint</Application>
  <PresentationFormat>Widescreen</PresentationFormat>
  <Paragraphs>10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Calibri</vt:lpstr>
      <vt:lpstr>Calibri Light</vt:lpstr>
      <vt:lpstr>Retrospect</vt:lpstr>
      <vt:lpstr>Basic Life Support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Questions?????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Life Support</dc:title>
  <dc:creator>pouya</dc:creator>
  <cp:lastModifiedBy>user</cp:lastModifiedBy>
  <cp:revision>11</cp:revision>
  <dcterms:created xsi:type="dcterms:W3CDTF">2020-10-25T14:11:38Z</dcterms:created>
  <dcterms:modified xsi:type="dcterms:W3CDTF">2020-11-25T09:05:54Z</dcterms:modified>
</cp:coreProperties>
</file>